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364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81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803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07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55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725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60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1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003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68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89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FD89-002E-4A5E-B389-AE71935E6B97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9F74-A9E0-42A2-90E0-795818909B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51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3240360" cy="720079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อำเภอที่ส่งแล้ว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656784" cy="393799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คลองหาด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โคกสูง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เขาฉกรรจ์(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ตาพระยา (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เมือง (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วังน้ำเย็น (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วังสมบูรณ์ (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7188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 smtClean="0"/>
              <a:t>กลุ่มงานที่ส่งแล้ว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err="1" smtClean="0"/>
              <a:t>ทรัพ</a:t>
            </a:r>
            <a:endParaRPr lang="th-TH" dirty="0" smtClean="0"/>
          </a:p>
          <a:p>
            <a:r>
              <a:rPr lang="th-TH" dirty="0" smtClean="0"/>
              <a:t>ประกัน</a:t>
            </a:r>
          </a:p>
          <a:p>
            <a:r>
              <a:rPr lang="en-US" dirty="0" smtClean="0"/>
              <a:t>NCD</a:t>
            </a:r>
            <a:r>
              <a:rPr lang="th-TH" dirty="0" smtClean="0"/>
              <a:t>(</a:t>
            </a:r>
            <a:r>
              <a:rPr lang="th-TH" dirty="0" err="1" smtClean="0"/>
              <a:t>ยาเสพติด</a:t>
            </a:r>
            <a:r>
              <a:rPr lang="th-TH" dirty="0" smtClean="0"/>
              <a:t>)</a:t>
            </a:r>
          </a:p>
          <a:p>
            <a:r>
              <a:rPr lang="th-TH" dirty="0" smtClean="0"/>
              <a:t>สิ่งแวดล้อม</a:t>
            </a:r>
          </a:p>
          <a:p>
            <a:r>
              <a:rPr lang="th-TH" dirty="0" smtClean="0"/>
              <a:t>คุ้มครอง</a:t>
            </a:r>
          </a:p>
          <a:p>
            <a:r>
              <a:rPr lang="th-TH" dirty="0" smtClean="0"/>
              <a:t>ควบคุมโรค</a:t>
            </a:r>
          </a:p>
          <a:p>
            <a:r>
              <a:rPr lang="th-TH" dirty="0" smtClean="0"/>
              <a:t>คุณภาพ</a:t>
            </a:r>
          </a:p>
          <a:p>
            <a:r>
              <a:rPr lang="th-TH" dirty="0" smtClean="0"/>
              <a:t>ส่งเสริม</a:t>
            </a:r>
          </a:p>
          <a:p>
            <a:r>
              <a:rPr lang="th-TH" dirty="0" smtClean="0"/>
              <a:t>แผนไทย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820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ปัญหาที่พบ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ส่งไม่ครบทั้งจังหวัดและพื้นที่  </a:t>
            </a:r>
          </a:p>
          <a:p>
            <a:r>
              <a:rPr lang="th-TH" dirty="0" smtClean="0"/>
              <a:t>ข้อมูลที่ได้มาจากกลุ่มงานไม่ตรงกับที่พื้นที่ส่งมา</a:t>
            </a:r>
          </a:p>
          <a:p>
            <a:r>
              <a:rPr lang="th-TH" dirty="0" smtClean="0"/>
              <a:t>บางตัวชี้วัดผลงานสูงมากผิดปกติ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700238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84</Words>
  <Application>Microsoft Office PowerPoint</Application>
  <PresentationFormat>นำเสนอทางหน้าจอ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อำเภอที่ส่งแล้ว</vt:lpstr>
      <vt:lpstr>กลุ่มงานที่ส่งแล้ว</vt:lpstr>
      <vt:lpstr>ปัญหาที่พบ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อำเภอที่ส่งแล้ว</dc:title>
  <dc:creator>nascomp</dc:creator>
  <cp:lastModifiedBy>nascomp</cp:lastModifiedBy>
  <cp:revision>3</cp:revision>
  <dcterms:created xsi:type="dcterms:W3CDTF">2016-05-23T07:45:49Z</dcterms:created>
  <dcterms:modified xsi:type="dcterms:W3CDTF">2016-05-24T08:35:50Z</dcterms:modified>
</cp:coreProperties>
</file>