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9" r:id="rId12"/>
    <p:sldId id="265" r:id="rId13"/>
    <p:sldId id="266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7F42E-0B7C-49D6-820D-F5B3C3366824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90304-3767-4F5F-8DF8-634DADA5D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584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7F42E-0B7C-49D6-820D-F5B3C3366824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90304-3767-4F5F-8DF8-634DADA5D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323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7F42E-0B7C-49D6-820D-F5B3C3366824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90304-3767-4F5F-8DF8-634DADA5D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280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7F42E-0B7C-49D6-820D-F5B3C3366824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90304-3767-4F5F-8DF8-634DADA5D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980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7F42E-0B7C-49D6-820D-F5B3C3366824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90304-3767-4F5F-8DF8-634DADA5D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107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7F42E-0B7C-49D6-820D-F5B3C3366824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90304-3767-4F5F-8DF8-634DADA5D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785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7F42E-0B7C-49D6-820D-F5B3C3366824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90304-3767-4F5F-8DF8-634DADA5D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33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7F42E-0B7C-49D6-820D-F5B3C3366824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90304-3767-4F5F-8DF8-634DADA5D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56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7F42E-0B7C-49D6-820D-F5B3C3366824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90304-3767-4F5F-8DF8-634DADA5D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394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7F42E-0B7C-49D6-820D-F5B3C3366824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90304-3767-4F5F-8DF8-634DADA5D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277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7F42E-0B7C-49D6-820D-F5B3C3366824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90304-3767-4F5F-8DF8-634DADA5D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940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7F42E-0B7C-49D6-820D-F5B3C3366824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90304-3767-4F5F-8DF8-634DADA5D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159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9" y="-26173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1470025"/>
          </a:xfrm>
        </p:spPr>
        <p:txBody>
          <a:bodyPr/>
          <a:lstStyle/>
          <a:p>
            <a:r>
              <a:rPr lang="th-TH" dirty="0" smtClean="0"/>
              <a:t>การตรวจสอบและบันทึก</a:t>
            </a:r>
            <a:r>
              <a:rPr lang="en-US" dirty="0" smtClean="0"/>
              <a:t>/</a:t>
            </a:r>
            <a:r>
              <a:rPr lang="th-TH" dirty="0" smtClean="0"/>
              <a:t>แก้ไขข้อมูลอุบัติเหตุ</a:t>
            </a:r>
            <a:br>
              <a:rPr lang="th-TH" dirty="0" smtClean="0"/>
            </a:br>
            <a:r>
              <a:rPr lang="th-TH" dirty="0" smtClean="0"/>
              <a:t>แฟ้ม </a:t>
            </a:r>
            <a:r>
              <a:rPr lang="en-US" dirty="0" smtClean="0"/>
              <a:t>ACCIDENT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25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6145073" cy="15841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132856"/>
            <a:ext cx="7776864" cy="448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346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764704"/>
            <a:ext cx="8001557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17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8111261" cy="566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34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65" y="332655"/>
            <a:ext cx="7666667" cy="633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34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99" y="257571"/>
            <a:ext cx="7647620" cy="6342858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222349" y="4869538"/>
            <a:ext cx="6636119" cy="180327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 smtClean="0"/>
              <a:t>ที่เน้นสีเหลือง ต้องลงให้ครบนะครับ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79381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76672"/>
            <a:ext cx="8904851" cy="560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34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7788" y="1005503"/>
            <a:ext cx="8348464" cy="100811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http://zone6.cbo.moph.go.th/mis/analysis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88840"/>
            <a:ext cx="7848872" cy="451277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548680"/>
            <a:ext cx="6400800" cy="576064"/>
          </a:xfrm>
        </p:spPr>
        <p:txBody>
          <a:bodyPr>
            <a:normAutofit lnSpcReduction="10000"/>
          </a:bodyPr>
          <a:lstStyle/>
          <a:p>
            <a:r>
              <a:rPr lang="th-TH" dirty="0" smtClean="0"/>
              <a:t>เปิด</a:t>
            </a:r>
            <a:r>
              <a:rPr lang="en-US" dirty="0" smtClean="0"/>
              <a:t> </a:t>
            </a:r>
            <a:r>
              <a:rPr lang="en-US" dirty="0" err="1" smtClean="0"/>
              <a:t>google</a:t>
            </a:r>
            <a:r>
              <a:rPr lang="en-US" dirty="0" smtClean="0"/>
              <a:t> chrome </a:t>
            </a:r>
            <a:r>
              <a:rPr lang="th-TH" dirty="0" smtClean="0"/>
              <a:t>แล้ว</a:t>
            </a:r>
            <a:r>
              <a:rPr lang="th-TH" dirty="0" smtClean="0"/>
              <a:t>พิมพ์</a:t>
            </a:r>
            <a:r>
              <a:rPr lang="th-TH" dirty="0" smtClean="0"/>
              <a:t>ที่</a:t>
            </a:r>
            <a:r>
              <a:rPr lang="th-TH" dirty="0" smtClean="0"/>
              <a:t> </a:t>
            </a:r>
            <a:r>
              <a:rPr lang="en-US" dirty="0" smtClean="0"/>
              <a:t>URL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27584" y="4437112"/>
            <a:ext cx="3096344" cy="10081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click</a:t>
            </a:r>
            <a:r>
              <a:rPr lang="th-TH" sz="3600" dirty="0" smtClean="0"/>
              <a:t> </a:t>
            </a:r>
            <a:r>
              <a:rPr lang="en-US" sz="3600" dirty="0" smtClean="0"/>
              <a:t>sign in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638426"/>
            <a:ext cx="3528392" cy="4036989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364088" y="5093568"/>
            <a:ext cx="3096344" cy="10081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600" dirty="0" smtClean="0"/>
              <a:t>ใส่ ชื่อผู้ใช้และรหัสผ่าน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4861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55" y="387669"/>
            <a:ext cx="5276191" cy="33809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52" b="34799"/>
          <a:stretch/>
        </p:blipFill>
        <p:spPr>
          <a:xfrm>
            <a:off x="2051720" y="2996952"/>
            <a:ext cx="7005629" cy="3528392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flipH="1">
            <a:off x="1835696" y="2094351"/>
            <a:ext cx="792088" cy="4867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6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2776"/>
            <a:ext cx="8361456" cy="36004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7020272" y="2734678"/>
            <a:ext cx="1512168" cy="504056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7171901" y="3277371"/>
            <a:ext cx="1296144" cy="478298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6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11" y="764704"/>
            <a:ext cx="8604448" cy="501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50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66" y="548680"/>
            <a:ext cx="8460432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50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08720"/>
            <a:ext cx="8617606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50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92696"/>
            <a:ext cx="8460432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34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2015</TotalTime>
  <Words>36</Words>
  <Application>Microsoft Office PowerPoint</Application>
  <PresentationFormat>On-screen Show (4:3)</PresentationFormat>
  <Paragraphs>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การตรวจสอบและบันทึก/แก้ไขข้อมูลอุบัติเหตุ แฟ้ม ACCIDENT</vt:lpstr>
      <vt:lpstr>PowerPoint Presentation</vt:lpstr>
      <vt:lpstr>http://zone6.cbo.moph.go.th/mis/analysis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การตรวจสอบและบันทึก/แก้ไขข้อมูลอุบัติเหตุ แฟ้ม ACCIDENT</dc:title>
  <dc:creator>admin</dc:creator>
  <cp:lastModifiedBy>admin</cp:lastModifiedBy>
  <cp:revision>14</cp:revision>
  <dcterms:created xsi:type="dcterms:W3CDTF">2017-05-31T02:38:59Z</dcterms:created>
  <dcterms:modified xsi:type="dcterms:W3CDTF">2017-06-02T03:53:15Z</dcterms:modified>
</cp:coreProperties>
</file>